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4" r:id="rId2"/>
  </p:sldIdLst>
  <p:sldSz cx="12192000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14F"/>
    <a:srgbClr val="EDC949"/>
    <a:srgbClr val="4E79A7"/>
    <a:srgbClr val="FFFFFF"/>
    <a:srgbClr val="F28E2C"/>
    <a:srgbClr val="76B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3243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45943"/>
            <a:ext cx="10363200" cy="62668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454516"/>
            <a:ext cx="9144000" cy="434599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660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134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58369"/>
            <a:ext cx="2628900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58369"/>
            <a:ext cx="7734300" cy="1525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852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040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487671"/>
            <a:ext cx="10515600" cy="74877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046282"/>
            <a:ext cx="10515600" cy="393764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079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06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373"/>
            <a:ext cx="10515600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412664"/>
            <a:ext cx="5157787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575242"/>
            <a:ext cx="5157787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412664"/>
            <a:ext cx="5183188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575242"/>
            <a:ext cx="5183188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75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104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612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591766"/>
            <a:ext cx="6172200" cy="1279213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438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591766"/>
            <a:ext cx="6172200" cy="1279213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229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58373"/>
            <a:ext cx="1051560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791843"/>
            <a:ext cx="1051560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215E-A33A-4C14-9CB0-C01773B8A1A1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6683952"/>
            <a:ext cx="41148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34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FD5E125-77A8-AA7F-9665-21CB5BF0B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9" y="9414686"/>
            <a:ext cx="3684873" cy="2210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07AE80-34F2-8B78-6E7F-C44A1B7C23D0}"/>
              </a:ext>
            </a:extLst>
          </p:cNvPr>
          <p:cNvSpPr txBox="1"/>
          <p:nvPr/>
        </p:nvSpPr>
        <p:spPr>
          <a:xfrm>
            <a:off x="135319" y="271414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D3graph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C3155F-CE9E-FE6B-E458-D205C447057C}"/>
              </a:ext>
            </a:extLst>
          </p:cNvPr>
          <p:cNvSpPr/>
          <p:nvPr/>
        </p:nvSpPr>
        <p:spPr>
          <a:xfrm>
            <a:off x="145218" y="229839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DDC79E-0A4B-A6C3-0E9C-CBEDFAE8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208" y="910118"/>
            <a:ext cx="3742055" cy="29176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D6B9FB-4CF8-65B5-DA7D-66983B4445C1}"/>
              </a:ext>
            </a:extLst>
          </p:cNvPr>
          <p:cNvSpPr/>
          <p:nvPr/>
        </p:nvSpPr>
        <p:spPr>
          <a:xfrm>
            <a:off x="4028101" y="229840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A8AFFE-1278-9C36-8711-0BCDF60C05A7}"/>
              </a:ext>
            </a:extLst>
          </p:cNvPr>
          <p:cNvSpPr txBox="1"/>
          <p:nvPr/>
        </p:nvSpPr>
        <p:spPr>
          <a:xfrm>
            <a:off x="4052270" y="271414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Sankey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80D069-896C-57B0-28AB-F0677613E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396" y="4782771"/>
            <a:ext cx="3817678" cy="35395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269038-ACD1-104A-B4F9-85B3DA02E0FC}"/>
              </a:ext>
            </a:extLst>
          </p:cNvPr>
          <p:cNvSpPr/>
          <p:nvPr/>
        </p:nvSpPr>
        <p:spPr>
          <a:xfrm>
            <a:off x="4028101" y="4281742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88C276-ABED-55C6-B608-7981E55D593D}"/>
              </a:ext>
            </a:extLst>
          </p:cNvPr>
          <p:cNvSpPr txBox="1"/>
          <p:nvPr/>
        </p:nvSpPr>
        <p:spPr>
          <a:xfrm>
            <a:off x="4052270" y="430627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Chord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8C67CA-02FC-2AE5-DCA6-133DBA7829D4}"/>
              </a:ext>
            </a:extLst>
          </p:cNvPr>
          <p:cNvSpPr/>
          <p:nvPr/>
        </p:nvSpPr>
        <p:spPr>
          <a:xfrm>
            <a:off x="148553" y="4283835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446392-974B-8424-272F-64262A49771F}"/>
              </a:ext>
            </a:extLst>
          </p:cNvPr>
          <p:cNvSpPr txBox="1"/>
          <p:nvPr/>
        </p:nvSpPr>
        <p:spPr>
          <a:xfrm>
            <a:off x="135319" y="430627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Heatmap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2AD331-EFAE-0A7F-155E-8898C97D338F}"/>
              </a:ext>
            </a:extLst>
          </p:cNvPr>
          <p:cNvSpPr/>
          <p:nvPr/>
        </p:nvSpPr>
        <p:spPr>
          <a:xfrm>
            <a:off x="8006748" y="229840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04720F-1EC9-7F6C-4AEE-AA82B4C7A93B}"/>
              </a:ext>
            </a:extLst>
          </p:cNvPr>
          <p:cNvSpPr txBox="1"/>
          <p:nvPr/>
        </p:nvSpPr>
        <p:spPr>
          <a:xfrm>
            <a:off x="8027195" y="271414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MovingBubbles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E94C0-B81F-D485-F164-13C38322A97C}"/>
              </a:ext>
            </a:extLst>
          </p:cNvPr>
          <p:cNvSpPr/>
          <p:nvPr/>
        </p:nvSpPr>
        <p:spPr>
          <a:xfrm>
            <a:off x="8006748" y="4281742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52F9D0-E17B-0BE1-1CEC-1D2AAB9417CF}"/>
              </a:ext>
            </a:extLst>
          </p:cNvPr>
          <p:cNvSpPr txBox="1"/>
          <p:nvPr/>
        </p:nvSpPr>
        <p:spPr>
          <a:xfrm>
            <a:off x="8027195" y="430627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TimeSeries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3B7E65-DAF0-C9E9-9B5A-95A7DFD62C52}"/>
              </a:ext>
            </a:extLst>
          </p:cNvPr>
          <p:cNvSpPr/>
          <p:nvPr/>
        </p:nvSpPr>
        <p:spPr>
          <a:xfrm>
            <a:off x="4035333" y="8343347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2C1043-05AD-29EE-48E7-B4F81789415A}"/>
              </a:ext>
            </a:extLst>
          </p:cNvPr>
          <p:cNvSpPr txBox="1"/>
          <p:nvPr/>
        </p:nvSpPr>
        <p:spPr>
          <a:xfrm>
            <a:off x="4052270" y="838640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ImageSlider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E4FD50-69FB-9718-6A42-66F5C9C15326}"/>
              </a:ext>
            </a:extLst>
          </p:cNvPr>
          <p:cNvSpPr/>
          <p:nvPr/>
        </p:nvSpPr>
        <p:spPr>
          <a:xfrm>
            <a:off x="155785" y="8345439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71E215-8749-2FF9-0A23-8938D219E76E}"/>
              </a:ext>
            </a:extLst>
          </p:cNvPr>
          <p:cNvSpPr txBox="1"/>
          <p:nvPr/>
        </p:nvSpPr>
        <p:spPr>
          <a:xfrm>
            <a:off x="135319" y="838640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Scatter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F49531-B48D-DF8F-2AC8-B89E9B9FCCE1}"/>
              </a:ext>
            </a:extLst>
          </p:cNvPr>
          <p:cNvSpPr/>
          <p:nvPr/>
        </p:nvSpPr>
        <p:spPr>
          <a:xfrm>
            <a:off x="8013980" y="8343347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3" name="Picture 2" descr="A picture containing text, monitor, indoor, star&#10;&#10;Description automatically generated">
            <a:extLst>
              <a:ext uri="{FF2B5EF4-FFF2-40B4-BE49-F238E27FC236}">
                <a16:creationId xmlns:a16="http://schemas.microsoft.com/office/drawing/2014/main" id="{37F1A4C0-0B4A-16FC-5581-C27BA18FF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39" y="9274644"/>
            <a:ext cx="3094193" cy="2490314"/>
          </a:xfrm>
          <a:prstGeom prst="rect">
            <a:avLst/>
          </a:prstGeom>
        </p:spPr>
      </p:pic>
      <p:pic>
        <p:nvPicPr>
          <p:cNvPr id="10" name="Picture 9" descr="Chart, line chart">
            <a:extLst>
              <a:ext uri="{FF2B5EF4-FFF2-40B4-BE49-F238E27FC236}">
                <a16:creationId xmlns:a16="http://schemas.microsoft.com/office/drawing/2014/main" id="{D6CC8F4E-290D-7668-9E7D-F2E9F644C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41" y="5516573"/>
            <a:ext cx="3808875" cy="2071978"/>
          </a:xfrm>
          <a:prstGeom prst="rect">
            <a:avLst/>
          </a:prstGeom>
        </p:spPr>
      </p:pic>
      <p:pic>
        <p:nvPicPr>
          <p:cNvPr id="27" name="Picture 26" descr="Chart, scatter chart">
            <a:extLst>
              <a:ext uri="{FF2B5EF4-FFF2-40B4-BE49-F238E27FC236}">
                <a16:creationId xmlns:a16="http://schemas.microsoft.com/office/drawing/2014/main" id="{1D75307B-3F27-3422-9F4D-22AE009322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302" y="992485"/>
            <a:ext cx="3627553" cy="2752952"/>
          </a:xfrm>
          <a:prstGeom prst="rect">
            <a:avLst/>
          </a:prstGeom>
        </p:spPr>
      </p:pic>
      <p:pic>
        <p:nvPicPr>
          <p:cNvPr id="37" name="Picture 36" descr="Chart, scatter chart">
            <a:extLst>
              <a:ext uri="{FF2B5EF4-FFF2-40B4-BE49-F238E27FC236}">
                <a16:creationId xmlns:a16="http://schemas.microsoft.com/office/drawing/2014/main" id="{C6A91650-A8AD-FEB6-8BEB-85B5821956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8" y="5159079"/>
            <a:ext cx="3713615" cy="2786966"/>
          </a:xfrm>
          <a:prstGeom prst="rect">
            <a:avLst/>
          </a:prstGeom>
        </p:spPr>
      </p:pic>
      <p:pic>
        <p:nvPicPr>
          <p:cNvPr id="41" name="Picture 40" descr="Chart, scatter chart">
            <a:extLst>
              <a:ext uri="{FF2B5EF4-FFF2-40B4-BE49-F238E27FC236}">
                <a16:creationId xmlns:a16="http://schemas.microsoft.com/office/drawing/2014/main" id="{A29AE39B-279E-4DF5-639B-7071ABE4CB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3" y="1034315"/>
            <a:ext cx="3617265" cy="2669292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A09CD30-C50B-8496-D8D9-4C4BF0E3FF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642" y="9498230"/>
            <a:ext cx="3684873" cy="2043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04055B-E70E-DA08-06FE-A74EB06EECB4}"/>
              </a:ext>
            </a:extLst>
          </p:cNvPr>
          <p:cNvSpPr/>
          <p:nvPr/>
        </p:nvSpPr>
        <p:spPr>
          <a:xfrm>
            <a:off x="165176" y="12402859"/>
            <a:ext cx="11854551" cy="392580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E862B4A-A08E-BD42-66E1-1D9BA05129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33" y="12679347"/>
            <a:ext cx="9129206" cy="3450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620F7B-67DC-E2AE-0363-39FC23E391A5}"/>
              </a:ext>
            </a:extLst>
          </p:cNvPr>
          <p:cNvSpPr txBox="1"/>
          <p:nvPr/>
        </p:nvSpPr>
        <p:spPr>
          <a:xfrm>
            <a:off x="960772" y="12878195"/>
            <a:ext cx="1076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Particles</a:t>
            </a:r>
            <a:endParaRPr lang="en-NL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E7514-863A-4B43-4E31-3A64438F05A3}"/>
              </a:ext>
            </a:extLst>
          </p:cNvPr>
          <p:cNvSpPr txBox="1"/>
          <p:nvPr/>
        </p:nvSpPr>
        <p:spPr>
          <a:xfrm>
            <a:off x="8027195" y="838640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Violin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217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5021</TotalTime>
  <Words>10</Words>
  <Application>Microsoft Office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playground</dc:creator>
  <cp:lastModifiedBy>playground</cp:lastModifiedBy>
  <cp:revision>26</cp:revision>
  <dcterms:created xsi:type="dcterms:W3CDTF">2022-02-18T15:51:53Z</dcterms:created>
  <dcterms:modified xsi:type="dcterms:W3CDTF">2022-09-16T11:21:24Z</dcterms:modified>
</cp:coreProperties>
</file>